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Garet Bold" panose="020B0604020202020204" charset="0"/>
      <p:regular r:id="rId9"/>
    </p:embeddedFont>
    <p:embeddedFont>
      <p:font typeface="Poppins" panose="00000500000000000000" pitchFamily="2" charset="0"/>
      <p:regular r:id="rId10"/>
    </p:embeddedFont>
    <p:embeddedFont>
      <p:font typeface="Poppins Bold" panose="00000800000000000000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5985" y="-2180105"/>
            <a:ext cx="9400859" cy="5264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91941" y="-2180105"/>
            <a:ext cx="9400859" cy="52644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9144000" y="7201062"/>
            <a:ext cx="9400859" cy="526448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-256859" y="7197939"/>
            <a:ext cx="9400859" cy="526448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267902" y="6747203"/>
            <a:ext cx="6777662" cy="3086100"/>
            <a:chOff x="0" y="0"/>
            <a:chExt cx="1785063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85063" cy="812800"/>
            </a:xfrm>
            <a:custGeom>
              <a:avLst/>
              <a:gdLst/>
              <a:ahLst/>
              <a:cxnLst/>
              <a:rect l="l" t="t" r="r" b="b"/>
              <a:pathLst>
                <a:path w="1785063" h="812800">
                  <a:moveTo>
                    <a:pt x="58256" y="0"/>
                  </a:moveTo>
                  <a:lnTo>
                    <a:pt x="1726808" y="0"/>
                  </a:lnTo>
                  <a:cubicBezTo>
                    <a:pt x="1758981" y="0"/>
                    <a:pt x="1785063" y="26082"/>
                    <a:pt x="1785063" y="58256"/>
                  </a:cubicBezTo>
                  <a:lnTo>
                    <a:pt x="1785063" y="754544"/>
                  </a:lnTo>
                  <a:cubicBezTo>
                    <a:pt x="1785063" y="769995"/>
                    <a:pt x="1778926" y="784812"/>
                    <a:pt x="1768001" y="795737"/>
                  </a:cubicBezTo>
                  <a:cubicBezTo>
                    <a:pt x="1757076" y="806662"/>
                    <a:pt x="1742258" y="812800"/>
                    <a:pt x="1726808" y="812800"/>
                  </a:cubicBezTo>
                  <a:lnTo>
                    <a:pt x="58256" y="812800"/>
                  </a:lnTo>
                  <a:cubicBezTo>
                    <a:pt x="42805" y="812800"/>
                    <a:pt x="27988" y="806662"/>
                    <a:pt x="17063" y="795737"/>
                  </a:cubicBezTo>
                  <a:cubicBezTo>
                    <a:pt x="6138" y="784812"/>
                    <a:pt x="0" y="769995"/>
                    <a:pt x="0" y="754544"/>
                  </a:cubicBezTo>
                  <a:lnTo>
                    <a:pt x="0" y="58256"/>
                  </a:lnTo>
                  <a:cubicBezTo>
                    <a:pt x="0" y="42805"/>
                    <a:pt x="6138" y="27988"/>
                    <a:pt x="17063" y="17063"/>
                  </a:cubicBezTo>
                  <a:cubicBezTo>
                    <a:pt x="27988" y="6138"/>
                    <a:pt x="42805" y="0"/>
                    <a:pt x="58256" y="0"/>
                  </a:cubicBezTo>
                  <a:close/>
                </a:path>
              </a:pathLst>
            </a:custGeom>
            <a:solidFill>
              <a:srgbClr val="0E1C5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785063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803175" y="162450"/>
            <a:ext cx="5242389" cy="2748712"/>
          </a:xfrm>
          <a:custGeom>
            <a:avLst/>
            <a:gdLst/>
            <a:ahLst/>
            <a:cxnLst/>
            <a:rect l="l" t="t" r="r" b="b"/>
            <a:pathLst>
              <a:path w="5242389" h="2748712">
                <a:moveTo>
                  <a:pt x="0" y="0"/>
                </a:moveTo>
                <a:lnTo>
                  <a:pt x="5242389" y="0"/>
                </a:lnTo>
                <a:lnTo>
                  <a:pt x="5242389" y="2748712"/>
                </a:lnTo>
                <a:lnTo>
                  <a:pt x="0" y="2748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187875" y="4018575"/>
            <a:ext cx="11912250" cy="153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0"/>
              </a:lnSpc>
            </a:pPr>
            <a:r>
              <a:rPr lang="en-US" sz="1146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SPACELINK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35194" y="7677634"/>
            <a:ext cx="5964674" cy="1579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310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NAME :- ZINZUVADIYA KRISH</a:t>
            </a:r>
          </a:p>
          <a:p>
            <a:pPr algn="l">
              <a:lnSpc>
                <a:spcPts val="3138"/>
              </a:lnSpc>
            </a:pPr>
            <a:r>
              <a:rPr lang="en-US" sz="310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ENROLL NO.: 23002170210138</a:t>
            </a:r>
          </a:p>
          <a:p>
            <a:pPr algn="l">
              <a:lnSpc>
                <a:spcPts val="3138"/>
              </a:lnSpc>
            </a:pPr>
            <a:r>
              <a:rPr lang="en-US" sz="310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BRANCH : IT</a:t>
            </a:r>
          </a:p>
          <a:p>
            <a:pPr algn="l">
              <a:lnSpc>
                <a:spcPts val="3138"/>
              </a:lnSpc>
              <a:spcBef>
                <a:spcPct val="0"/>
              </a:spcBef>
            </a:pPr>
            <a:r>
              <a:rPr lang="en-US" sz="310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BATCH : C2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0A26">
                <a:alpha val="100000"/>
              </a:srgbClr>
            </a:gs>
            <a:gs pos="100000">
              <a:srgbClr val="10061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239082" y="-28122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0" y="0"/>
                </a:moveTo>
                <a:lnTo>
                  <a:pt x="4665492" y="0"/>
                </a:lnTo>
                <a:lnTo>
                  <a:pt x="46654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 flipV="1">
            <a:off x="-1034003" y="6324081"/>
            <a:ext cx="4665492" cy="4114800"/>
          </a:xfrm>
          <a:custGeom>
            <a:avLst/>
            <a:gdLst/>
            <a:ahLst/>
            <a:cxnLst/>
            <a:rect l="l" t="t" r="r" b="b"/>
            <a:pathLst>
              <a:path w="4665492" h="4114800">
                <a:moveTo>
                  <a:pt x="466549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665493" y="0"/>
                </a:lnTo>
                <a:lnTo>
                  <a:pt x="4665493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23272">
            <a:off x="-119252" y="7029795"/>
            <a:ext cx="2820390" cy="4114800"/>
          </a:xfrm>
          <a:custGeom>
            <a:avLst/>
            <a:gdLst/>
            <a:ahLst/>
            <a:cxnLst/>
            <a:rect l="l" t="t" r="r" b="b"/>
            <a:pathLst>
              <a:path w="2820390" h="4114800">
                <a:moveTo>
                  <a:pt x="0" y="0"/>
                </a:moveTo>
                <a:lnTo>
                  <a:pt x="2820389" y="0"/>
                </a:lnTo>
                <a:lnTo>
                  <a:pt x="28203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08741" y="-404642"/>
            <a:ext cx="3701118" cy="2866684"/>
          </a:xfrm>
          <a:custGeom>
            <a:avLst/>
            <a:gdLst/>
            <a:ahLst/>
            <a:cxnLst/>
            <a:rect l="l" t="t" r="r" b="b"/>
            <a:pathLst>
              <a:path w="3701118" h="2866684">
                <a:moveTo>
                  <a:pt x="0" y="0"/>
                </a:moveTo>
                <a:lnTo>
                  <a:pt x="3701118" y="0"/>
                </a:lnTo>
                <a:lnTo>
                  <a:pt x="3701118" y="2866684"/>
                </a:lnTo>
                <a:lnTo>
                  <a:pt x="0" y="2866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08830" y="4923603"/>
            <a:ext cx="3773758" cy="3938457"/>
          </a:xfrm>
          <a:custGeom>
            <a:avLst/>
            <a:gdLst/>
            <a:ahLst/>
            <a:cxnLst/>
            <a:rect l="l" t="t" r="r" b="b"/>
            <a:pathLst>
              <a:path w="3773758" h="3938457">
                <a:moveTo>
                  <a:pt x="0" y="0"/>
                </a:moveTo>
                <a:lnTo>
                  <a:pt x="3773758" y="0"/>
                </a:lnTo>
                <a:lnTo>
                  <a:pt x="3773758" y="3938457"/>
                </a:lnTo>
                <a:lnTo>
                  <a:pt x="0" y="39384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-432941" y="-695184"/>
            <a:ext cx="3447768" cy="3447768"/>
          </a:xfrm>
          <a:custGeom>
            <a:avLst/>
            <a:gdLst/>
            <a:ahLst/>
            <a:cxnLst/>
            <a:rect l="l" t="t" r="r" b="b"/>
            <a:pathLst>
              <a:path w="3447768" h="3447768">
                <a:moveTo>
                  <a:pt x="0" y="3447768"/>
                </a:moveTo>
                <a:lnTo>
                  <a:pt x="3447768" y="3447768"/>
                </a:lnTo>
                <a:lnTo>
                  <a:pt x="3447768" y="0"/>
                </a:lnTo>
                <a:lnTo>
                  <a:pt x="0" y="0"/>
                </a:lnTo>
                <a:lnTo>
                  <a:pt x="0" y="3447768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67925" y="1083497"/>
            <a:ext cx="7330749" cy="94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4711" y="3284886"/>
            <a:ext cx="8122687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SpaceLink provides secure, high-capacity data relay services from space.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4711" y="4535837"/>
            <a:ext cx="8122687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Uses optical intersatellite links for fast and secure data transfer.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74711" y="5784726"/>
            <a:ext cx="8122687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Connects Low Earth Orbit (LEO) spacecraft with ground stations.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4711" y="7146677"/>
            <a:ext cx="8122687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Acts as a "</a:t>
            </a: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space WiFi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 network for real-time connectivity.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803175" y="162450"/>
            <a:ext cx="5242389" cy="2748712"/>
          </a:xfrm>
          <a:custGeom>
            <a:avLst/>
            <a:gdLst/>
            <a:ahLst/>
            <a:cxnLst/>
            <a:rect l="l" t="t" r="r" b="b"/>
            <a:pathLst>
              <a:path w="5242389" h="2748712">
                <a:moveTo>
                  <a:pt x="0" y="0"/>
                </a:moveTo>
                <a:lnTo>
                  <a:pt x="5242389" y="0"/>
                </a:lnTo>
                <a:lnTo>
                  <a:pt x="5242389" y="2748712"/>
                </a:lnTo>
                <a:lnTo>
                  <a:pt x="0" y="27487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74268" y="2456331"/>
            <a:ext cx="4783056" cy="94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MISSIONS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23741" y="4848263"/>
            <a:ext cx="5937800" cy="221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space economy is growing fast, with LEO satellites providing data for insights on the environment, resources, weather, geopolitics, commerce, and agriculture.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23741" y="4354449"/>
            <a:ext cx="2968900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SATELLITE DATA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23741" y="7048958"/>
            <a:ext cx="5937800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Seeing Earth from space is life-changing. With hundreds of bookings, space travel is becoming more accessible, redefining adventure.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23741" y="6555143"/>
            <a:ext cx="3750526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HUMAN SPACEFLIGHT</a:t>
            </a:r>
          </a:p>
          <a:p>
            <a:pPr algn="l">
              <a:lnSpc>
                <a:spcPts val="2524"/>
              </a:lnSpc>
            </a:pPr>
            <a:endParaRPr lang="en-US" sz="2499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828721" y="4848263"/>
            <a:ext cx="5937800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data is crucial. We measure latency in milliseconds to ensure fast, reliable connectivity for critical missions.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6459" y="4354449"/>
            <a:ext cx="4488890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DEFENSE &amp; INTELLIGENCE</a:t>
            </a:r>
          </a:p>
          <a:p>
            <a:pPr algn="l">
              <a:lnSpc>
                <a:spcPts val="2524"/>
              </a:lnSpc>
            </a:pPr>
            <a:endParaRPr lang="en-US" sz="2499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26459" y="7048958"/>
            <a:ext cx="5937800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NASA's TDRSS connects the ISS and missions, but growing demand calls for higher-capacity commercial infrastructure.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6459" y="6524981"/>
            <a:ext cx="2061730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CIVIL SPACE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803175" y="162450"/>
            <a:ext cx="5242389" cy="2748712"/>
          </a:xfrm>
          <a:custGeom>
            <a:avLst/>
            <a:gdLst/>
            <a:ahLst/>
            <a:cxnLst/>
            <a:rect l="l" t="t" r="r" b="b"/>
            <a:pathLst>
              <a:path w="5242389" h="2748712">
                <a:moveTo>
                  <a:pt x="0" y="0"/>
                </a:moveTo>
                <a:lnTo>
                  <a:pt x="5242389" y="0"/>
                </a:lnTo>
                <a:lnTo>
                  <a:pt x="5242389" y="2748712"/>
                </a:lnTo>
                <a:lnTo>
                  <a:pt x="0" y="2748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555" b="-10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40504" y="4247027"/>
            <a:ext cx="1828132" cy="2578135"/>
          </a:xfrm>
          <a:custGeom>
            <a:avLst/>
            <a:gdLst/>
            <a:ahLst/>
            <a:cxnLst/>
            <a:rect l="l" t="t" r="r" b="b"/>
            <a:pathLst>
              <a:path w="1828132" h="2578135">
                <a:moveTo>
                  <a:pt x="0" y="0"/>
                </a:moveTo>
                <a:lnTo>
                  <a:pt x="1828132" y="0"/>
                </a:lnTo>
                <a:lnTo>
                  <a:pt x="1828132" y="2578136"/>
                </a:lnTo>
                <a:lnTo>
                  <a:pt x="0" y="2578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4353" y="4397168"/>
            <a:ext cx="2427995" cy="2427995"/>
          </a:xfrm>
          <a:custGeom>
            <a:avLst/>
            <a:gdLst/>
            <a:ahLst/>
            <a:cxnLst/>
            <a:rect l="l" t="t" r="r" b="b"/>
            <a:pathLst>
              <a:path w="2427995" h="2427995">
                <a:moveTo>
                  <a:pt x="0" y="0"/>
                </a:moveTo>
                <a:lnTo>
                  <a:pt x="2427995" y="0"/>
                </a:lnTo>
                <a:lnTo>
                  <a:pt x="2427995" y="2427995"/>
                </a:lnTo>
                <a:lnTo>
                  <a:pt x="0" y="24279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24423" y="4526028"/>
            <a:ext cx="2885189" cy="2299135"/>
          </a:xfrm>
          <a:custGeom>
            <a:avLst/>
            <a:gdLst/>
            <a:ahLst/>
            <a:cxnLst/>
            <a:rect l="l" t="t" r="r" b="b"/>
            <a:pathLst>
              <a:path w="2885189" h="2299135">
                <a:moveTo>
                  <a:pt x="0" y="0"/>
                </a:moveTo>
                <a:lnTo>
                  <a:pt x="2885188" y="0"/>
                </a:lnTo>
                <a:lnTo>
                  <a:pt x="2885188" y="2299135"/>
                </a:lnTo>
                <a:lnTo>
                  <a:pt x="0" y="2299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44227" y="3674271"/>
            <a:ext cx="6025762" cy="3389491"/>
          </a:xfrm>
          <a:custGeom>
            <a:avLst/>
            <a:gdLst/>
            <a:ahLst/>
            <a:cxnLst/>
            <a:rect l="l" t="t" r="r" b="b"/>
            <a:pathLst>
              <a:path w="6025762" h="3389491">
                <a:moveTo>
                  <a:pt x="0" y="0"/>
                </a:moveTo>
                <a:lnTo>
                  <a:pt x="6025762" y="0"/>
                </a:lnTo>
                <a:lnTo>
                  <a:pt x="6025762" y="3389491"/>
                </a:lnTo>
                <a:lnTo>
                  <a:pt x="0" y="33894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25718" y="1660631"/>
            <a:ext cx="9984701" cy="94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TECHNOLOGIES USED</a:t>
            </a:r>
          </a:p>
        </p:txBody>
      </p:sp>
      <p:sp>
        <p:nvSpPr>
          <p:cNvPr id="8" name="Freeform 8"/>
          <p:cNvSpPr/>
          <p:nvPr/>
        </p:nvSpPr>
        <p:spPr>
          <a:xfrm>
            <a:off x="12803175" y="162450"/>
            <a:ext cx="5242389" cy="2748712"/>
          </a:xfrm>
          <a:custGeom>
            <a:avLst/>
            <a:gdLst/>
            <a:ahLst/>
            <a:cxnLst/>
            <a:rect l="l" t="t" r="r" b="b"/>
            <a:pathLst>
              <a:path w="5242389" h="2748712">
                <a:moveTo>
                  <a:pt x="0" y="0"/>
                </a:moveTo>
                <a:lnTo>
                  <a:pt x="5242389" y="0"/>
                </a:lnTo>
                <a:lnTo>
                  <a:pt x="5242389" y="2748712"/>
                </a:lnTo>
                <a:lnTo>
                  <a:pt x="0" y="27487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14963" y="604124"/>
            <a:ext cx="6747412" cy="183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035472"/>
            <a:ext cx="5689057" cy="221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Traditional satellite communication has high latency, causing delays in mission-critical data transfer.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real-time data transmission is crucial for defense, intelligence, and space operations.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3137" y="3460672"/>
            <a:ext cx="4679353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DATA LATENCY IN SPACE COMMUNICATION ⏳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30353" y="5035472"/>
            <a:ext cx="5689057" cy="18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Sensitive data (defense, intelligence, space missions) is vulnerable to cyber threats.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The need for secure, encrypted satellite communications to prevent interception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17183" y="3460672"/>
            <a:ext cx="4449621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SECURITY RISKS IN SPACE COMMUNICATION 🔒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33710" y="5035472"/>
            <a:ext cx="5689057" cy="221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Growing numbers of satellites increase congestion and risk of communication interference.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</a:t>
            </a: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 scalable, interoperable relay network is needed to manage space communication efficiently.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71704" y="3351378"/>
            <a:ext cx="4929970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SPACE TRAFFIC &amp; SCALABILITY CHALLENGES 🛰️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803175" y="162450"/>
            <a:ext cx="5242389" cy="2748712"/>
          </a:xfrm>
          <a:custGeom>
            <a:avLst/>
            <a:gdLst/>
            <a:ahLst/>
            <a:cxnLst/>
            <a:rect l="l" t="t" r="r" b="b"/>
            <a:pathLst>
              <a:path w="5242389" h="2748712">
                <a:moveTo>
                  <a:pt x="0" y="0"/>
                </a:moveTo>
                <a:lnTo>
                  <a:pt x="5242389" y="0"/>
                </a:lnTo>
                <a:lnTo>
                  <a:pt x="5242389" y="2748712"/>
                </a:lnTo>
                <a:lnTo>
                  <a:pt x="0" y="2748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555" b="-10555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384871" y="5124450"/>
            <a:ext cx="1905774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62911" y="4738978"/>
            <a:ext cx="793875" cy="809044"/>
          </a:xfrm>
          <a:custGeom>
            <a:avLst/>
            <a:gdLst/>
            <a:ahLst/>
            <a:cxnLst/>
            <a:rect l="l" t="t" r="r" b="b"/>
            <a:pathLst>
              <a:path w="793875" h="809044">
                <a:moveTo>
                  <a:pt x="0" y="0"/>
                </a:moveTo>
                <a:lnTo>
                  <a:pt x="793875" y="0"/>
                </a:lnTo>
                <a:lnTo>
                  <a:pt x="793875" y="809044"/>
                </a:lnTo>
                <a:lnTo>
                  <a:pt x="0" y="80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33922" y="4738978"/>
            <a:ext cx="793875" cy="809044"/>
          </a:xfrm>
          <a:custGeom>
            <a:avLst/>
            <a:gdLst/>
            <a:ahLst/>
            <a:cxnLst/>
            <a:rect l="l" t="t" r="r" b="b"/>
            <a:pathLst>
              <a:path w="793875" h="809044">
                <a:moveTo>
                  <a:pt x="0" y="0"/>
                </a:moveTo>
                <a:lnTo>
                  <a:pt x="793875" y="0"/>
                </a:lnTo>
                <a:lnTo>
                  <a:pt x="793875" y="809044"/>
                </a:lnTo>
                <a:lnTo>
                  <a:pt x="0" y="80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04933" y="4738978"/>
            <a:ext cx="793875" cy="809044"/>
          </a:xfrm>
          <a:custGeom>
            <a:avLst/>
            <a:gdLst/>
            <a:ahLst/>
            <a:cxnLst/>
            <a:rect l="l" t="t" r="r" b="b"/>
            <a:pathLst>
              <a:path w="793875" h="809044">
                <a:moveTo>
                  <a:pt x="0" y="0"/>
                </a:moveTo>
                <a:lnTo>
                  <a:pt x="793875" y="0"/>
                </a:lnTo>
                <a:lnTo>
                  <a:pt x="793875" y="809044"/>
                </a:lnTo>
                <a:lnTo>
                  <a:pt x="0" y="809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230670" y="2379109"/>
            <a:ext cx="3892991" cy="2262801"/>
          </a:xfrm>
          <a:custGeom>
            <a:avLst/>
            <a:gdLst/>
            <a:ahLst/>
            <a:cxnLst/>
            <a:rect l="l" t="t" r="r" b="b"/>
            <a:pathLst>
              <a:path w="3892991" h="2262801">
                <a:moveTo>
                  <a:pt x="0" y="0"/>
                </a:moveTo>
                <a:lnTo>
                  <a:pt x="3892991" y="0"/>
                </a:lnTo>
                <a:lnTo>
                  <a:pt x="3892991" y="2262801"/>
                </a:lnTo>
                <a:lnTo>
                  <a:pt x="0" y="2262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063321" y="5995697"/>
            <a:ext cx="2534522" cy="2729203"/>
          </a:xfrm>
          <a:custGeom>
            <a:avLst/>
            <a:gdLst/>
            <a:ahLst/>
            <a:cxnLst/>
            <a:rect l="l" t="t" r="r" b="b"/>
            <a:pathLst>
              <a:path w="2534522" h="2729203">
                <a:moveTo>
                  <a:pt x="0" y="0"/>
                </a:moveTo>
                <a:lnTo>
                  <a:pt x="2534522" y="0"/>
                </a:lnTo>
                <a:lnTo>
                  <a:pt x="2534522" y="2729203"/>
                </a:lnTo>
                <a:lnTo>
                  <a:pt x="0" y="2729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12401871" y="2356207"/>
            <a:ext cx="2039545" cy="2230370"/>
          </a:xfrm>
          <a:custGeom>
            <a:avLst/>
            <a:gdLst/>
            <a:ahLst/>
            <a:cxnLst/>
            <a:rect l="l" t="t" r="r" b="b"/>
            <a:pathLst>
              <a:path w="2039545" h="2230370">
                <a:moveTo>
                  <a:pt x="0" y="0"/>
                </a:moveTo>
                <a:lnTo>
                  <a:pt x="2039544" y="0"/>
                </a:lnTo>
                <a:lnTo>
                  <a:pt x="2039544" y="2230371"/>
                </a:lnTo>
                <a:lnTo>
                  <a:pt x="0" y="22303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74743" y="1152525"/>
            <a:ext cx="8833329" cy="94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9"/>
              </a:lnSpc>
            </a:pPr>
            <a:r>
              <a:rPr lang="en-US" sz="6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FUTURE ROADMAP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2911" y="6364990"/>
            <a:ext cx="4620155" cy="158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 UI with better animations and interactive 3D models.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Clean, modern interface with easy navigation.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2911" y="5929518"/>
            <a:ext cx="5171011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ENHANCED USER EXPERIENCE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33922" y="3222435"/>
            <a:ext cx="4849888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AI &amp; Machine Learning for predictive analytics in satellite communication.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33922" y="2417209"/>
            <a:ext cx="4620155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INTEGRATION WITH EMERGING TECHNOLOGIES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04933" y="6364990"/>
            <a:ext cx="4620155" cy="158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 energy-efficient satellites with solar power.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 de-orbiting strategies to reduce space debris.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04933" y="5929518"/>
            <a:ext cx="2945918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SUSTAINABILITY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803175" y="162450"/>
            <a:ext cx="5242389" cy="2748712"/>
          </a:xfrm>
          <a:custGeom>
            <a:avLst/>
            <a:gdLst/>
            <a:ahLst/>
            <a:cxnLst/>
            <a:rect l="l" t="t" r="r" b="b"/>
            <a:pathLst>
              <a:path w="5242389" h="2748712">
                <a:moveTo>
                  <a:pt x="0" y="0"/>
                </a:moveTo>
                <a:lnTo>
                  <a:pt x="5242389" y="0"/>
                </a:lnTo>
                <a:lnTo>
                  <a:pt x="5242389" y="2748712"/>
                </a:lnTo>
                <a:lnTo>
                  <a:pt x="0" y="2748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55985" y="-2180105"/>
            <a:ext cx="9400859" cy="5264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874" y="-2180105"/>
            <a:ext cx="9400859" cy="526448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466962" y="3747860"/>
            <a:ext cx="7354075" cy="300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0"/>
              </a:lnSpc>
            </a:pPr>
            <a:r>
              <a:rPr lang="en-US" sz="1146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THANK</a:t>
            </a:r>
          </a:p>
          <a:p>
            <a:pPr algn="ctr">
              <a:lnSpc>
                <a:spcPts val="11580"/>
              </a:lnSpc>
            </a:pPr>
            <a:r>
              <a:rPr lang="en-US" sz="1146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YOU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9144000" y="7201062"/>
            <a:ext cx="9400859" cy="52644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798857">
            <a:off x="-256859" y="7197939"/>
            <a:ext cx="9400859" cy="5264481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2803175" y="162450"/>
            <a:ext cx="5242389" cy="2748712"/>
          </a:xfrm>
          <a:custGeom>
            <a:avLst/>
            <a:gdLst/>
            <a:ahLst/>
            <a:cxnLst/>
            <a:rect l="l" t="t" r="r" b="b"/>
            <a:pathLst>
              <a:path w="5242389" h="2748712">
                <a:moveTo>
                  <a:pt x="0" y="0"/>
                </a:moveTo>
                <a:lnTo>
                  <a:pt x="5242389" y="0"/>
                </a:lnTo>
                <a:lnTo>
                  <a:pt x="5242389" y="2748712"/>
                </a:lnTo>
                <a:lnTo>
                  <a:pt x="0" y="2748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327</Words>
  <Application>Microsoft Office PowerPoint</Application>
  <PresentationFormat>Custom</PresentationFormat>
  <Paragraphs>47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Poppins</vt:lpstr>
      <vt:lpstr>Calibri</vt:lpstr>
      <vt:lpstr>Garet Bold</vt:lpstr>
      <vt:lpstr>Arial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Spacelink</dc:title>
  <cp:lastModifiedBy>krish kamleshbhai</cp:lastModifiedBy>
  <cp:revision>2</cp:revision>
  <dcterms:created xsi:type="dcterms:W3CDTF">2006-08-16T00:00:00Z</dcterms:created>
  <dcterms:modified xsi:type="dcterms:W3CDTF">2025-02-22T05:50:06Z</dcterms:modified>
  <dc:identifier>DAGfvkRPKFY</dc:identifier>
</cp:coreProperties>
</file>